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7307B9-5DEE-4DA2-BB68-829C1735FE3D}" v="9" dt="2023-08-19T16:47:30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3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17F2-D5DF-33AD-9D70-DC219B927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9039B0-5699-2F79-A8BF-4691016549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7D725-2FE5-673D-281A-439C495E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C3CF6-63EB-8605-E557-8C75C3FCE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402B-E693-68BA-A1D8-9DE7D090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59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7B81-7F50-5E1A-F355-A4C14E80D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0BE12F-CC08-83CB-581A-62A3C45750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74EB2-EEF1-E72F-26A9-D76733A19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C0588-4BBD-1A01-C8BB-2F8C2115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0371A-F044-A89A-0B1B-2EEA1877A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55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BF47BF-C1BB-F65F-D8F1-1FD695D3A9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487B8-5463-2D22-221B-D046B9E9E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73C45-A6A8-08DB-1309-01960302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D6EFA-100B-C1E7-F27A-BA808F28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EEBB64-EA49-A220-0165-8A1407ECB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6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E33B4-76FB-2177-3E33-49535BDCC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697C-D2FB-2D9D-BEAD-3BE80F460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E1532-DD75-6CE1-56CC-9616B1426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727C4-7985-0A1D-9F28-26ADA1161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A93FC-6B25-2869-D2F3-7EBE4866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1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EC7B-A5CC-7FFA-6721-7B563F0A3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B1656-9789-81EB-CA52-343FADBD4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49D19-B2A7-BC95-4E3B-3AEBB764F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D3F27-7BE2-67E8-9683-4AE77D129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F336F-DCF3-933C-CE98-7CB6D54FC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846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E4D05-B1DC-55C3-F69C-B0102C168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BF624C-294E-BD37-3665-F835372F89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48E15-F5F1-F5A7-15AF-0D98AC859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DC8E9-04F0-7B22-5F60-131E92DD1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C78FA3-236C-EF2C-2B62-30B572B33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3E227-E98A-9B49-6E2D-BE6A9901B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5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5AB0-7FA4-0A03-B4D5-09A71239E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924807-8521-8D7F-D3C9-1443784F1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7F0DE0-C724-EEFB-9D12-A3A54D9B7D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6D419C-E74F-283B-2270-2A68F9D97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12E35A-797E-6378-A601-88F2F36AEA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422E84-118E-0AB8-55AF-F44D15922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EEBAA6-514C-3950-C980-E2899AA6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81BDC8-8F6C-801D-377D-6AC45924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4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7A19F-1ADE-E160-6AAA-A29B1572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3243D-57B8-A528-F5FE-BA2C7444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5D311-B101-813D-6E49-2FB30FBB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EEDE2-E1C7-ACFC-1175-117988372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4D7EA5-574C-A8CC-5625-843329B6C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EAFF0-1277-D712-8AC9-9F3B260AD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A6DBD-216E-3E28-B778-D84A7E946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769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5EBD7-7FE4-16C9-A5BF-8157E747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FB504-9AA1-9A6B-1775-DCDC6A308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05BAA5-6227-EC4D-2576-DD1354C1D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1772B-DB5C-A836-AF10-A17BBCA6C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2A0888-EABC-84F1-64CC-A259ACA9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42A9AA-DDDD-73AE-F4E8-0D7B7D3AC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48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5224-24A0-2D2C-4AC3-BB4BD43C5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5C64C-A5D2-D710-0658-1A3FF6ACC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1A74F-E165-59A7-F953-737D1E1D8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365DB-6A9A-5F3F-2A60-FF14DBBF6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D198B-8C35-861D-F73B-1203BA3FB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AC558-19C9-19F5-7DB6-D7DE6FD7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0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6681B9-B231-7B88-7344-238D3BB10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00AB7-1B26-33D5-7215-CD34E2EC3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78D247-ADD7-04F4-DB50-1A2240540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9D4A0-CA21-4C3A-B9E0-4516674F8EE0}" type="datetimeFigureOut">
              <a:rPr lang="en-US" smtClean="0"/>
              <a:t>9/15/23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1F32B9-A804-AB36-0656-00AFB0134E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9769E-54EC-66DB-E227-0CDBE0D5DF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65D9B-F092-422E-AA67-74E1FC488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1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273A-DA16-2AB5-66F8-C970307BE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6117" y="304133"/>
            <a:ext cx="4705747" cy="2330535"/>
          </a:xfrm>
        </p:spPr>
        <p:txBody>
          <a:bodyPr/>
          <a:lstStyle/>
          <a:p>
            <a:r>
              <a:rPr lang="en-US" dirty="0"/>
              <a:t>Revetment</a:t>
            </a:r>
            <a:br>
              <a:rPr lang="en-US" dirty="0"/>
            </a:br>
            <a:r>
              <a:rPr lang="en-US" dirty="0"/>
              <a:t>Status</a:t>
            </a:r>
          </a:p>
        </p:txBody>
      </p:sp>
      <p:pic>
        <p:nvPicPr>
          <p:cNvPr id="5" name="Picture 4" descr="A map of a beach&#10;&#10;Description automatically generated">
            <a:extLst>
              <a:ext uri="{FF2B5EF4-FFF2-40B4-BE49-F238E27FC236}">
                <a16:creationId xmlns:a16="http://schemas.microsoft.com/office/drawing/2014/main" id="{1A84E1C4-FA43-66EC-1280-73F637F6A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97" b="11220"/>
          <a:stretch/>
        </p:blipFill>
        <p:spPr>
          <a:xfrm>
            <a:off x="6229747" y="-173039"/>
            <a:ext cx="4549495" cy="70310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ED7E1-7B06-7A77-2235-6E79BA819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968" y="2958353"/>
            <a:ext cx="3489133" cy="335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52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2FDC2-69D9-BA05-7C49-B96C1288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65125"/>
            <a:ext cx="546345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Area 9</a:t>
            </a:r>
            <a:br>
              <a:rPr lang="en-US" dirty="0"/>
            </a:br>
            <a:r>
              <a:rPr lang="en-US" dirty="0"/>
              <a:t>155 Salishan Dr. to</a:t>
            </a:r>
            <a:br>
              <a:rPr lang="en-US" dirty="0"/>
            </a:br>
            <a:r>
              <a:rPr lang="en-US" dirty="0"/>
              <a:t>18 Colwell Ln.</a:t>
            </a:r>
          </a:p>
        </p:txBody>
      </p:sp>
      <p:pic>
        <p:nvPicPr>
          <p:cNvPr id="4" name="Picture 3" descr="A map of a beach&#10;&#10;Description automatically generated">
            <a:extLst>
              <a:ext uri="{FF2B5EF4-FFF2-40B4-BE49-F238E27FC236}">
                <a16:creationId xmlns:a16="http://schemas.microsoft.com/office/drawing/2014/main" id="{0F319999-E702-7875-30D2-A23D78AD2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72" y="-287591"/>
            <a:ext cx="5337333" cy="82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8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A04A-8ACC-2DE1-E55C-DF7A9741BB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B7712D-FB82-A197-60AA-137B6E50D7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structure&#10;&#10;Description automatically generated">
            <a:extLst>
              <a:ext uri="{FF2B5EF4-FFF2-40B4-BE49-F238E27FC236}">
                <a16:creationId xmlns:a16="http://schemas.microsoft.com/office/drawing/2014/main" id="{366120CE-776C-55D2-FF5E-833196D67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08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1FDBE-D3C3-DBE7-2192-9635A3054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iagram of a body part&#10;&#10;Description automatically generated">
            <a:extLst>
              <a:ext uri="{FF2B5EF4-FFF2-40B4-BE49-F238E27FC236}">
                <a16:creationId xmlns:a16="http://schemas.microsoft.com/office/drawing/2014/main" id="{BE8D8E89-4338-1A57-6E6C-9883CC0FEA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69" y="-746753"/>
            <a:ext cx="10807831" cy="8351506"/>
          </a:xfrm>
        </p:spPr>
      </p:pic>
    </p:spTree>
    <p:extLst>
      <p:ext uri="{BB962C8B-B14F-4D97-AF65-F5344CB8AC3E}">
        <p14:creationId xmlns:p14="http://schemas.microsoft.com/office/powerpoint/2010/main" val="197058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29FC3-3667-9523-DCEA-11BECD6DF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E4D28-1BD9-EDE4-F884-434FFA84D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229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B2104-9DAF-F32F-9B3B-1063C1DF8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268" y="365125"/>
            <a:ext cx="531585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Area 1</a:t>
            </a:r>
            <a:br>
              <a:rPr lang="en-US" sz="4000" dirty="0"/>
            </a:br>
            <a:r>
              <a:rPr lang="en-US" sz="4000" dirty="0"/>
              <a:t>399 to 379 Salishan Dr</a:t>
            </a:r>
          </a:p>
        </p:txBody>
      </p:sp>
      <p:pic>
        <p:nvPicPr>
          <p:cNvPr id="10" name="Picture 9" descr="A map of a beach area&#10;&#10;Description automatically generated">
            <a:extLst>
              <a:ext uri="{FF2B5EF4-FFF2-40B4-BE49-F238E27FC236}">
                <a16:creationId xmlns:a16="http://schemas.microsoft.com/office/drawing/2014/main" id="{75739A39-DF3F-0F2F-4113-94F1412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3" y="-768454"/>
            <a:ext cx="5657568" cy="87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6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C74221E-EA46-2778-CAA3-A36CC9D8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65125"/>
            <a:ext cx="5731934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Area 2</a:t>
            </a:r>
            <a:br>
              <a:rPr lang="en-US" sz="4000" dirty="0"/>
            </a:br>
            <a:r>
              <a:rPr lang="en-US" sz="4000" dirty="0"/>
              <a:t>379 to 351 Salishan Dr</a:t>
            </a:r>
          </a:p>
        </p:txBody>
      </p:sp>
      <p:pic>
        <p:nvPicPr>
          <p:cNvPr id="3" name="Picture 2" descr="A map of a beach&#10;&#10;Description automatically generated">
            <a:extLst>
              <a:ext uri="{FF2B5EF4-FFF2-40B4-BE49-F238E27FC236}">
                <a16:creationId xmlns:a16="http://schemas.microsoft.com/office/drawing/2014/main" id="{325EE492-CA34-40D1-6B7A-8B00C0BC2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857" y="-126125"/>
            <a:ext cx="5147371" cy="795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94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CFCF-4D82-0F57-88BA-09B60DF2C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019" y="365126"/>
            <a:ext cx="5737981" cy="1212094"/>
          </a:xfrm>
        </p:spPr>
        <p:txBody>
          <a:bodyPr>
            <a:normAutofit fontScale="90000"/>
          </a:bodyPr>
          <a:lstStyle/>
          <a:p>
            <a:r>
              <a:rPr lang="en-US" dirty="0"/>
              <a:t>Area 3</a:t>
            </a:r>
            <a:br>
              <a:rPr lang="en-US" dirty="0"/>
            </a:br>
            <a:r>
              <a:rPr lang="en-US" dirty="0"/>
              <a:t>351 to 323 Salishan Dr</a:t>
            </a:r>
          </a:p>
        </p:txBody>
      </p:sp>
      <p:pic>
        <p:nvPicPr>
          <p:cNvPr id="4" name="Picture 3" descr="A map of a beach&#10;&#10;Description automatically generated">
            <a:extLst>
              <a:ext uri="{FF2B5EF4-FFF2-40B4-BE49-F238E27FC236}">
                <a16:creationId xmlns:a16="http://schemas.microsoft.com/office/drawing/2014/main" id="{7994A60C-4BBA-5CD0-856E-348DD75CC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658" y="-184683"/>
            <a:ext cx="5188687" cy="80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B315B-40AD-C0C8-20B9-4C96EBB6F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365125"/>
            <a:ext cx="5572277" cy="1325563"/>
          </a:xfrm>
        </p:spPr>
        <p:txBody>
          <a:bodyPr>
            <a:normAutofit/>
          </a:bodyPr>
          <a:lstStyle/>
          <a:p>
            <a:r>
              <a:rPr lang="en-US" dirty="0"/>
              <a:t>Area 4</a:t>
            </a:r>
            <a:br>
              <a:rPr lang="en-US" dirty="0"/>
            </a:br>
            <a:r>
              <a:rPr lang="en-US" dirty="0"/>
              <a:t>321 to 293 Salishan Dr</a:t>
            </a:r>
          </a:p>
        </p:txBody>
      </p:sp>
      <p:pic>
        <p:nvPicPr>
          <p:cNvPr id="4" name="Picture 3" descr="A map of a beach area&#10;&#10;Description automatically generated">
            <a:extLst>
              <a:ext uri="{FF2B5EF4-FFF2-40B4-BE49-F238E27FC236}">
                <a16:creationId xmlns:a16="http://schemas.microsoft.com/office/drawing/2014/main" id="{044C344F-FDCE-1423-240E-045B03C30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639" y="-203201"/>
            <a:ext cx="5212161" cy="80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2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8D532-C84C-5DC1-C879-003925935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365125"/>
            <a:ext cx="5693229" cy="1325563"/>
          </a:xfrm>
        </p:spPr>
        <p:txBody>
          <a:bodyPr/>
          <a:lstStyle/>
          <a:p>
            <a:r>
              <a:rPr lang="en-US" dirty="0"/>
              <a:t>Area 5</a:t>
            </a:r>
            <a:br>
              <a:rPr lang="en-US" dirty="0"/>
            </a:br>
            <a:r>
              <a:rPr lang="en-US" dirty="0"/>
              <a:t>293 to 265 Salishan Dr</a:t>
            </a:r>
          </a:p>
        </p:txBody>
      </p:sp>
      <p:pic>
        <p:nvPicPr>
          <p:cNvPr id="4" name="Picture 3" descr="A map of a beach&#10;&#10;Description automatically generated">
            <a:extLst>
              <a:ext uri="{FF2B5EF4-FFF2-40B4-BE49-F238E27FC236}">
                <a16:creationId xmlns:a16="http://schemas.microsoft.com/office/drawing/2014/main" id="{90DE9649-F90C-B8EA-AC75-EF50B5B14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649" y="-189187"/>
            <a:ext cx="5201909" cy="803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079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D586-7508-5AE5-BD9D-9DDADE9E3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65125"/>
            <a:ext cx="586289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Area 6</a:t>
            </a:r>
            <a:br>
              <a:rPr lang="en-US" dirty="0"/>
            </a:br>
            <a:r>
              <a:rPr lang="en-US" dirty="0"/>
              <a:t>20 S. Lagoon Ln to</a:t>
            </a:r>
            <a:br>
              <a:rPr lang="en-US" dirty="0"/>
            </a:br>
            <a:r>
              <a:rPr lang="en-US" dirty="0"/>
              <a:t>26 Ocean Wind Ln</a:t>
            </a:r>
          </a:p>
        </p:txBody>
      </p:sp>
      <p:pic>
        <p:nvPicPr>
          <p:cNvPr id="4" name="Picture 3" descr="A map of land with text and images&#10;&#10;Description automatically generated">
            <a:extLst>
              <a:ext uri="{FF2B5EF4-FFF2-40B4-BE49-F238E27FC236}">
                <a16:creationId xmlns:a16="http://schemas.microsoft.com/office/drawing/2014/main" id="{37F5F450-9D2E-92A2-5EB0-881DDBB9F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667" y="-175674"/>
            <a:ext cx="5170669" cy="799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86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536C-FB0E-0EF7-35A8-93BF196E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65125"/>
            <a:ext cx="582869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Area 7</a:t>
            </a:r>
            <a:br>
              <a:rPr lang="en-US" dirty="0"/>
            </a:br>
            <a:r>
              <a:rPr lang="en-US" dirty="0"/>
              <a:t>26 Ocean Wind Ln to </a:t>
            </a:r>
            <a:br>
              <a:rPr lang="en-US" dirty="0"/>
            </a:br>
            <a:r>
              <a:rPr lang="en-US" dirty="0"/>
              <a:t>17 Driftwood Ln</a:t>
            </a:r>
          </a:p>
        </p:txBody>
      </p:sp>
      <p:pic>
        <p:nvPicPr>
          <p:cNvPr id="4" name="Picture 3" descr="A map of a beach&#10;&#10;Description automatically generated">
            <a:extLst>
              <a:ext uri="{FF2B5EF4-FFF2-40B4-BE49-F238E27FC236}">
                <a16:creationId xmlns:a16="http://schemas.microsoft.com/office/drawing/2014/main" id="{41275106-745B-854C-8A25-EBCA32B91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2" y="-189187"/>
            <a:ext cx="5193192" cy="802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50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013F-A7FA-C22F-764E-0C350864D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65125"/>
            <a:ext cx="580068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Area 8</a:t>
            </a:r>
            <a:br>
              <a:rPr lang="en-US" dirty="0"/>
            </a:br>
            <a:r>
              <a:rPr lang="en-US" dirty="0"/>
              <a:t>15 Driftwood Ln. to </a:t>
            </a:r>
            <a:br>
              <a:rPr lang="en-US" dirty="0"/>
            </a:br>
            <a:r>
              <a:rPr lang="en-US" dirty="0"/>
              <a:t>157 Salishan Dr.</a:t>
            </a:r>
          </a:p>
        </p:txBody>
      </p:sp>
      <p:pic>
        <p:nvPicPr>
          <p:cNvPr id="4" name="Picture 3" descr="A map of a beach&#10;&#10;Description automatically generated">
            <a:extLst>
              <a:ext uri="{FF2B5EF4-FFF2-40B4-BE49-F238E27FC236}">
                <a16:creationId xmlns:a16="http://schemas.microsoft.com/office/drawing/2014/main" id="{F27594F7-57D6-110A-8476-D8351B23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457" y="-202700"/>
            <a:ext cx="5241890" cy="810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141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95</Words>
  <Application>Microsoft Macintosh PowerPoint</Application>
  <PresentationFormat>Widescreen</PresentationFormat>
  <Paragraphs>10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Revetment Status</vt:lpstr>
      <vt:lpstr>Area 1 399 to 379 Salishan Dr</vt:lpstr>
      <vt:lpstr>Area 2 379 to 351 Salishan Dr</vt:lpstr>
      <vt:lpstr>Area 3 351 to 323 Salishan Dr</vt:lpstr>
      <vt:lpstr>Area 4 321 to 293 Salishan Dr</vt:lpstr>
      <vt:lpstr>Area 5 293 to 265 Salishan Dr</vt:lpstr>
      <vt:lpstr>Area 6 20 S. Lagoon Ln to 26 Ocean Wind Ln</vt:lpstr>
      <vt:lpstr>Area 7 26 Ocean Wind Ln to  17 Driftwood Ln</vt:lpstr>
      <vt:lpstr>Area 8 15 Driftwood Ln. to  157 Salishan Dr.</vt:lpstr>
      <vt:lpstr>Area 9 155 Salishan Dr. to 18 Colwell Ln.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 Naito</dc:creator>
  <cp:lastModifiedBy>Christine Tell</cp:lastModifiedBy>
  <cp:revision>7</cp:revision>
  <cp:lastPrinted>2023-09-14T18:42:49Z</cp:lastPrinted>
  <dcterms:created xsi:type="dcterms:W3CDTF">2023-07-29T23:39:29Z</dcterms:created>
  <dcterms:modified xsi:type="dcterms:W3CDTF">2023-09-15T20:18:08Z</dcterms:modified>
</cp:coreProperties>
</file>